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8BD1E-031B-4D43-8024-A446BC1E34C3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0B85F-B42F-4A68-AA50-368855E6D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12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4A-0351-4C2D-843D-EB5C230F139F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D8B-D6AF-4A17-A492-CEDC9CF9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5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4A-0351-4C2D-843D-EB5C230F139F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D8B-D6AF-4A17-A492-CEDC9CF9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0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4A-0351-4C2D-843D-EB5C230F139F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D8B-D6AF-4A17-A492-CEDC9CF9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4A-0351-4C2D-843D-EB5C230F139F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D8B-D6AF-4A17-A492-CEDC9CF9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8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4A-0351-4C2D-843D-EB5C230F139F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D8B-D6AF-4A17-A492-CEDC9CF9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0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4A-0351-4C2D-843D-EB5C230F139F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D8B-D6AF-4A17-A492-CEDC9CF9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7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4A-0351-4C2D-843D-EB5C230F139F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D8B-D6AF-4A17-A492-CEDC9CF9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3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4A-0351-4C2D-843D-EB5C230F139F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D8B-D6AF-4A17-A492-CEDC9CF9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2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4A-0351-4C2D-843D-EB5C230F139F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D8B-D6AF-4A17-A492-CEDC9CF9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4A-0351-4C2D-843D-EB5C230F139F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D8B-D6AF-4A17-A492-CEDC9CF9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2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034A-0351-4C2D-843D-EB5C230F139F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D8B-D6AF-4A17-A492-CEDC9CF9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6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034A-0351-4C2D-843D-EB5C230F139F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7D8B-D6AF-4A17-A492-CEDC9CF9C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1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990" r="16032" b="18034"/>
          <a:stretch/>
        </p:blipFill>
        <p:spPr bwMode="auto">
          <a:xfrm>
            <a:off x="-10914" y="202886"/>
            <a:ext cx="9269248" cy="49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2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13777" r="15648" b="17552"/>
          <a:stretch/>
        </p:blipFill>
        <p:spPr bwMode="auto">
          <a:xfrm>
            <a:off x="-11825" y="123478"/>
            <a:ext cx="926485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12793" r="16406" b="14812"/>
          <a:stretch/>
        </p:blipFill>
        <p:spPr bwMode="auto">
          <a:xfrm>
            <a:off x="1" y="-1"/>
            <a:ext cx="9144000" cy="511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13777" r="15456" b="17171"/>
          <a:stretch/>
        </p:blipFill>
        <p:spPr bwMode="auto">
          <a:xfrm>
            <a:off x="0" y="-25094"/>
            <a:ext cx="9752656" cy="51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2597" r="16295" b="17534"/>
          <a:stretch/>
        </p:blipFill>
        <p:spPr bwMode="auto">
          <a:xfrm>
            <a:off x="-1" y="0"/>
            <a:ext cx="9129435" cy="49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12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t="15063" r="2721" b="13663"/>
          <a:stretch/>
        </p:blipFill>
        <p:spPr bwMode="auto">
          <a:xfrm>
            <a:off x="0" y="19277"/>
            <a:ext cx="9144000" cy="51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04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17377" r="3143" b="15072"/>
          <a:stretch/>
        </p:blipFill>
        <p:spPr bwMode="auto">
          <a:xfrm>
            <a:off x="0" y="123478"/>
            <a:ext cx="9134939" cy="480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26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15465" r="2821" b="14504"/>
          <a:stretch/>
        </p:blipFill>
        <p:spPr bwMode="auto">
          <a:xfrm>
            <a:off x="0" y="123478"/>
            <a:ext cx="9144000" cy="492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57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15611" r="5179" b="13192"/>
          <a:stretch/>
        </p:blipFill>
        <p:spPr bwMode="auto">
          <a:xfrm>
            <a:off x="-29411" y="-8299"/>
            <a:ext cx="9195115" cy="515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544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0</Words>
  <Application>Microsoft Office PowerPoint</Application>
  <PresentationFormat>Экран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Nitro</cp:lastModifiedBy>
  <cp:revision>7</cp:revision>
  <dcterms:created xsi:type="dcterms:W3CDTF">2024-03-18T21:11:22Z</dcterms:created>
  <dcterms:modified xsi:type="dcterms:W3CDTF">2024-05-31T06:15:13Z</dcterms:modified>
</cp:coreProperties>
</file>